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71" r:id="rId5"/>
    <p:sldId id="284" r:id="rId6"/>
    <p:sldId id="261" r:id="rId7"/>
    <p:sldId id="260" r:id="rId8"/>
    <p:sldId id="286" r:id="rId9"/>
    <p:sldId id="285" r:id="rId10"/>
    <p:sldId id="264" r:id="rId11"/>
    <p:sldId id="265" r:id="rId12"/>
    <p:sldId id="287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00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02" autoAdjust="0"/>
    <p:restoredTop sz="94660"/>
  </p:normalViewPr>
  <p:slideViewPr>
    <p:cSldViewPr>
      <p:cViewPr>
        <p:scale>
          <a:sx n="66" d="100"/>
          <a:sy n="66" d="100"/>
        </p:scale>
        <p:origin x="-1248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45628-9404-4D7C-A8AC-8852303AE9A0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2F697-3551-4695-982C-E75DEBCF05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76200"/>
            <a:ext cx="7543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3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130751"/>
            <a:ext cx="8991600" cy="6498649"/>
            <a:chOff x="0" y="130751"/>
            <a:chExt cx="8991600" cy="6498649"/>
          </a:xfrm>
        </p:grpSpPr>
        <p:pic>
          <p:nvPicPr>
            <p:cNvPr id="4" name="Picture 3" descr="istockphoto_1412122-beautiful-red-rose-flower-isolated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30751"/>
              <a:ext cx="8991600" cy="6498649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895600" y="3154740"/>
              <a:ext cx="320040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n-BD" sz="9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স্বাগতম</a:t>
              </a:r>
              <a:endParaRPr lang="en-US" sz="1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023408"/>
            <a:ext cx="8458200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একক কাজঃ</a:t>
            </a:r>
          </a:p>
          <a:p>
            <a:pPr algn="ctr"/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নিচের অংকদুটি  রুপান্তর করে দেখাও।</a:t>
            </a:r>
          </a:p>
          <a:p>
            <a:pPr algn="ctr"/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(১০১</a:t>
            </a:r>
            <a:r>
              <a:rPr lang="en-US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6000" baseline="-25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 = (</a:t>
            </a:r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কত?)</a:t>
            </a:r>
            <a:r>
              <a:rPr lang="bn-BD" sz="6000" baseline="-25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১০</a:t>
            </a:r>
          </a:p>
          <a:p>
            <a:pPr algn="ctr"/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( ২৫)</a:t>
            </a:r>
            <a:r>
              <a:rPr lang="bn-BD" sz="6000" baseline="-25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১০</a:t>
            </a:r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= (কত?)</a:t>
            </a:r>
            <a:r>
              <a:rPr lang="bn-BD" sz="6000" baseline="-25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6000" baseline="-25000" dirty="0">
              <a:solidFill>
                <a:srgbClr val="0066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624078"/>
            <a:ext cx="8610600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bn-BD" sz="3600" dirty="0" smtClean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বাইনারি ও দশমিক সংখ্যাপদ্ধতির ভিত্তি কত?</a:t>
            </a: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 বাইনারি সংখ্যা ও দশমিক সংখ্যার মৌলিক অংক গুলো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কী কী? </a:t>
            </a: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457200"/>
            <a:ext cx="6553200" cy="2000548"/>
          </a:xfrm>
          <a:prstGeom prst="rect">
            <a:avLst/>
          </a:prstGeom>
        </p:spPr>
        <p:style>
          <a:lnRef idx="2">
            <a:schemeClr val="accent5"/>
          </a:lnRef>
          <a:fillRef idx="1001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মূল্যায়ণঃ</a:t>
            </a:r>
            <a:r>
              <a:rPr lang="bn-BD" sz="44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dirty="0" smtClean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023408"/>
            <a:ext cx="8458200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বাড়ির কাজঃ</a:t>
            </a:r>
          </a:p>
          <a:p>
            <a:pPr algn="ctr"/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নিচের অংকদুটি  রুপান্তর করে দেখাও।</a:t>
            </a:r>
          </a:p>
          <a:p>
            <a:pPr algn="ctr"/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(০১০</a:t>
            </a:r>
            <a:r>
              <a:rPr lang="en-US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6000" baseline="-25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 = (</a:t>
            </a:r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কত?)</a:t>
            </a:r>
            <a:r>
              <a:rPr lang="bn-BD" sz="6000" baseline="-25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১০</a:t>
            </a:r>
          </a:p>
          <a:p>
            <a:pPr algn="ctr"/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(৯৫)</a:t>
            </a:r>
            <a:r>
              <a:rPr lang="bn-BD" sz="6000" baseline="-25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১০</a:t>
            </a:r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= (কত?)</a:t>
            </a:r>
            <a:r>
              <a:rPr lang="bn-BD" sz="6000" baseline="-25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6000" baseline="-25000" dirty="0">
              <a:solidFill>
                <a:srgbClr val="0066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563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4876800"/>
            <a:ext cx="6248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9600" dirty="0" smtClean="0">
              <a:solidFill>
                <a:schemeClr val="tx1">
                  <a:lumMod val="50000"/>
                  <a:lumOff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7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0" y="-228600"/>
            <a:ext cx="411480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flawer-hd-flowers-nice-red-rose-flow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0"/>
            <a:ext cx="8763000" cy="5201920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183669"/>
            <a:ext cx="8153396" cy="532453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পরিচিতিঃ </a:t>
            </a:r>
          </a:p>
          <a:p>
            <a:pPr algn="ctr"/>
            <a:r>
              <a:rPr lang="bn-BD" sz="9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মোঃ কামাল উদ্দিন</a:t>
            </a:r>
          </a:p>
          <a:p>
            <a:pPr algn="ctr"/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আবু আব্বাছ ডিগ্রি কলেজ,নেত্রকোণা</a:t>
            </a:r>
          </a:p>
          <a:p>
            <a:pPr algn="ctr"/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আইডি নং-০৫</a:t>
            </a:r>
          </a:p>
          <a:p>
            <a:pPr algn="ctr"/>
            <a:endParaRPr lang="bn-BD" sz="4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83122"/>
            <a:ext cx="7086600" cy="560153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 পরিচিতিঃ</a:t>
            </a:r>
          </a:p>
          <a:p>
            <a:pPr algn="ctr"/>
            <a:r>
              <a:rPr lang="bn-BD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বিষয় – আইসিটি</a:t>
            </a:r>
          </a:p>
          <a:p>
            <a:pPr algn="ctr"/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শ্রেণী-একাদশ</a:t>
            </a:r>
          </a:p>
          <a:p>
            <a:pPr algn="ctr"/>
            <a:r>
              <a:rPr lang="bn-BD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সময়- ৪৫ মি।</a:t>
            </a:r>
          </a:p>
          <a:p>
            <a:pPr algn="ctr"/>
            <a:r>
              <a:rPr lang="bn-BD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তারিখঃ২১/০৬/১৩ ক্ষরীঃ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ses-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0390"/>
            <a:ext cx="4572000" cy="68372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967026" y="533400"/>
            <a:ext cx="861774" cy="5943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এই টেবিলটি লক্ষ কর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2133600"/>
            <a:ext cx="6477000" cy="101566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বাইনারি সংখ্যা</a:t>
            </a:r>
          </a:p>
        </p:txBody>
      </p:sp>
      <p:sp>
        <p:nvSpPr>
          <p:cNvPr id="7" name="Rectangle 6"/>
          <p:cNvSpPr/>
          <p:nvPr/>
        </p:nvSpPr>
        <p:spPr>
          <a:xfrm>
            <a:off x="3352800" y="3429000"/>
            <a:ext cx="152317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(রুপান্তর )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011972"/>
            <a:ext cx="8686800" cy="470898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শিখন ফলঃ</a:t>
            </a:r>
          </a:p>
          <a:p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এ পাঠ শেষে  শিক্ষার্থীরা -</a:t>
            </a:r>
          </a:p>
          <a:p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বাইনারি সংখ্যাপদ্ধতি থেকে দশমিক সংখ্যায় রুপান্তর  করতে পারবে।</a:t>
            </a:r>
          </a:p>
          <a:p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দশমিক</a:t>
            </a:r>
            <a:r>
              <a:rPr lang="bn-BD" sz="4000" dirty="0" smtClean="0">
                <a:solidFill>
                  <a:srgbClr val="0066FF"/>
                </a:solidFill>
                <a:latin typeface="NikoshBAN" pitchFamily="2" charset="0"/>
                <a:cs typeface="NikoshBAN" pitchFamily="2" charset="0"/>
              </a:rPr>
              <a:t> সংখ্যাপদ্ধতি থেকে বাইনারি সংখ্যায় রুপান্তর করতে পারবে।</a:t>
            </a:r>
          </a:p>
          <a:p>
            <a:endParaRPr lang="en-US" sz="4000" dirty="0">
              <a:solidFill>
                <a:srgbClr val="0066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130314"/>
            <a:ext cx="70104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বাইনারি - দশমিক সংখ্যায় রুপান্তর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1905000"/>
            <a:ext cx="8946307" cy="3124200"/>
            <a:chOff x="0" y="1905000"/>
            <a:chExt cx="8946307" cy="3124200"/>
          </a:xfrm>
        </p:grpSpPr>
        <p:pic>
          <p:nvPicPr>
            <p:cNvPr id="6" name="Picture 5" descr="138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" y="1905000"/>
              <a:ext cx="8870107" cy="312420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0" y="1905000"/>
              <a:ext cx="1752600" cy="3810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amp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1" y="1466402"/>
            <a:ext cx="5842532" cy="49058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609600" y="457200"/>
            <a:ext cx="70104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দশমিক -বাইনারি  সংখ্যায় রুপান্তর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733800" y="2362200"/>
            <a:ext cx="20574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810000" y="1828800"/>
            <a:ext cx="20574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733800" y="2895600"/>
            <a:ext cx="20574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733800" y="3429000"/>
            <a:ext cx="20574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733800" y="3886200"/>
            <a:ext cx="20574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733800" y="4495800"/>
            <a:ext cx="20574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810000" y="5027612"/>
            <a:ext cx="20574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04800" y="1144250"/>
            <a:ext cx="8686800" cy="3274100"/>
            <a:chOff x="304800" y="1144250"/>
            <a:chExt cx="8686800" cy="3274100"/>
          </a:xfrm>
        </p:grpSpPr>
        <p:sp>
          <p:nvSpPr>
            <p:cNvPr id="4" name="TextBox 3"/>
            <p:cNvSpPr txBox="1"/>
            <p:nvPr/>
          </p:nvSpPr>
          <p:spPr>
            <a:xfrm>
              <a:off x="457200" y="1144250"/>
              <a:ext cx="8458200" cy="144655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4400" dirty="0" smtClean="0">
                  <a:latin typeface="NikoshBAN" pitchFamily="2" charset="0"/>
                  <a:cs typeface="NikoshBAN" pitchFamily="2" charset="0"/>
                </a:rPr>
                <a:t> ১১১ বাইনারি  সংখ্যাটির দশমিক মান কত?</a:t>
              </a:r>
              <a:endParaRPr lang="en-US" sz="4400" dirty="0" smtClean="0">
                <a:latin typeface="NikoshBAN" pitchFamily="2" charset="0"/>
                <a:cs typeface="NikoshBAN" pitchFamily="2" charset="0"/>
              </a:endParaRPr>
            </a:p>
            <a:p>
              <a:endParaRPr lang="en-US" sz="4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4800" y="2971800"/>
              <a:ext cx="8686800" cy="144655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4400" dirty="0" smtClean="0">
                  <a:latin typeface="NikoshBAN" pitchFamily="2" charset="0"/>
                  <a:cs typeface="NikoshBAN" pitchFamily="2" charset="0"/>
                </a:rPr>
                <a:t> ১১৫ দশমিক সংখ্যাটির বাইনারি মান সংখ্যা কত?</a:t>
              </a:r>
              <a:endParaRPr lang="en-US" sz="4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1151</TotalTime>
  <Words>162</Words>
  <Application>Microsoft Office PowerPoint</Application>
  <PresentationFormat>On-screen Show (4:3)</PresentationFormat>
  <Paragraphs>37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jsc</dc:creator>
  <cp:lastModifiedBy>jsc</cp:lastModifiedBy>
  <cp:revision>132</cp:revision>
  <dcterms:created xsi:type="dcterms:W3CDTF">2013-06-16T10:19:13Z</dcterms:created>
  <dcterms:modified xsi:type="dcterms:W3CDTF">2013-06-22T22:40:22Z</dcterms:modified>
</cp:coreProperties>
</file>